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Steal this idea: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City Festivals</a:t>
            </a:r>
          </a:p>
        </p:txBody>
      </p:sp>
    </p:spTree>
    <p:extLst>
      <p:ext uri="{BB962C8B-B14F-4D97-AF65-F5344CB8AC3E}">
        <p14:creationId xmlns:p14="http://schemas.microsoft.com/office/powerpoint/2010/main" val="188619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6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City of Greenwood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8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558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9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13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657226"/>
            <a:ext cx="11582400" cy="2852737"/>
          </a:xfrm>
        </p:spPr>
        <p:txBody>
          <a:bodyPr>
            <a:normAutofit/>
          </a:bodyPr>
          <a:lstStyle/>
          <a:p>
            <a:r>
              <a:rPr lang="en-US" sz="6000" dirty="0"/>
              <a:t>City of crystal Springs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68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0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City of Laurel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8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48" y="0"/>
            <a:ext cx="9155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2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90" y="0"/>
            <a:ext cx="6093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8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5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2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2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3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41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City of Port Gibson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9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01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8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01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4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98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2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05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01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869" y="862012"/>
            <a:ext cx="9322131" cy="52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5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5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5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759" y="0"/>
            <a:ext cx="385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83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13</TotalTime>
  <Words>20</Words>
  <Application>Microsoft Office PowerPoint</Application>
  <PresentationFormat>Widescreen</PresentationFormat>
  <Paragraphs>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Bookman Old Style</vt:lpstr>
      <vt:lpstr>Rockwell</vt:lpstr>
      <vt:lpstr>Damask</vt:lpstr>
      <vt:lpstr>Steal this idea:</vt:lpstr>
      <vt:lpstr>City of crystal Springs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Greenwood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Laurel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Port Gibson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Steal this idea:</dc:title>
  <dc:creator>Robbie Brown</dc:creator>
  <cp:lastModifiedBy>Robbie Brown</cp:lastModifiedBy>
  <cp:revision>6</cp:revision>
  <dcterms:created xsi:type="dcterms:W3CDTF">2016-10-07T18:37:38Z</dcterms:created>
  <dcterms:modified xsi:type="dcterms:W3CDTF">2016-10-07T19:24:11Z</dcterms:modified>
</cp:coreProperties>
</file>